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DC0BD-CF57-42B7-8972-ABA467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269CED-8924-4BF9-A522-6159A759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C4F312-B75B-4326-B644-4FAB6955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3FB69-B7CA-424F-9A60-F0F92644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B8C709-F69F-4100-8907-67EE66DF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6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C062D-6DDE-45AF-BF26-FFF54165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ADD2F9-FB45-4681-875D-7CD54E873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FA1E1-8CFD-485D-B6A1-EE4FE885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3B5CE5-5568-4B09-8364-5A56A30B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966CD-8D5E-4170-8C51-0EC88923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15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31BBCE-553A-4F64-AEDD-13E4A6C78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2D9448-4E1D-4856-9451-50D1A784E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A5A73A-C07A-4EAE-8A74-F83CD270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743F86-346F-4A20-B3E7-113337D4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14573-E6A5-4BA5-B47B-2A8E1EBF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72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F8333-B377-4DD0-B975-5D9DE48A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E9B3A-B9FB-4B19-A8EF-5B18D3DD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8D633-0213-4924-9FC0-DB152B19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BE9DD7-8BAC-40C1-812D-5AB8AC60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3741AA-7C68-446C-9C13-1AB9575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1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4F22C-E94B-4134-AAFC-31D0AF4E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530DB6-6EEC-4BCE-94F0-AD03DBC6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9BF8E-9481-4D1C-A5DE-1D520D5A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09BD06-D898-4903-9C52-DA5B0D08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74EBD-3A2F-4D6D-AD40-EF8B9160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A58E3-25DE-4EFF-BDFC-D8794253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1BDB5-274A-409E-89F5-8F6C12815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C362B5-6CB8-48EC-98D2-7CD604CC8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C467EC-B113-4D96-BEC7-C1CEEFBF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26167B-F6B7-41A0-A3BA-F00E549C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D3A6AA-0921-4CEE-A367-070B72E0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69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4128A-FA2E-45C9-A51C-836D1E46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A71D7-574D-422B-A532-FFA7896F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AD5B38-5328-4C61-8FFD-73FB1116A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BD08FA-2BCB-4B41-B692-AB438D226E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01B2DA1-2C8B-4640-A25A-F2C1EC6C8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782F68-1159-4534-90E0-22FCFCB5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C67027-99CD-46B3-8369-0D3616D9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036649-03B5-43CA-881D-80B86230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98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AD137-B1A7-485B-A4AE-6918E005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EA1899-7010-48C4-AA0E-D65890FF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C4D624-EDD4-4A7F-9542-2AD53723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F25B53-175B-421F-BB58-75FC941D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66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212286A-53B0-4A62-AF38-070FCAA3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2C5DCB-4CAF-4C81-AFCE-62357C9F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A178FB-834B-472D-B780-C904597D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64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6C4DC-C5D6-4A3C-BF63-500215F2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3F671B-3AB9-435F-8D56-6E6AB11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7DD4E7-2117-44D1-A328-464167FFF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A399BB-27C0-4D43-B6D1-0906A705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721368-F810-4BB5-A5F5-5395E276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8C5DD-65D4-47C3-AC49-CB6E49FC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36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31E5E-95A3-452E-BD6F-179DD213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9812B-40D3-4090-B5D6-4FC422D56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AE9963-F11B-4654-B18B-1C6CC2D6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8D229C-6404-4498-ACF2-E9CDA080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1A8FC8-F5D9-42C9-AE6E-DD83270A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6A6E5-B12E-4D8B-8D0F-DCA53CEE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99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1111B0-0EEE-4C25-BF38-3D14C1BB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59ECE-A06B-48E1-A527-77FB7658A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C3C05E-0E31-48BA-9951-A19422395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4DF0-5649-4908-970C-17200A4BBC10}" type="datetimeFigureOut">
              <a:rPr lang="fr-FR" smtClean="0"/>
              <a:t>25/01/2021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EF7E4-30D1-416D-9DE4-51E2A667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491AAA-0E47-4DA9-A20F-DB3B0BE8D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0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4.JPG"/><Relationship Id="rId17" Type="http://schemas.openxmlformats.org/officeDocument/2006/relationships/image" Target="../media/image20.JPG"/><Relationship Id="rId2" Type="http://schemas.openxmlformats.org/officeDocument/2006/relationships/image" Target="../media/image21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1.JPG"/><Relationship Id="rId5" Type="http://schemas.openxmlformats.org/officeDocument/2006/relationships/image" Target="../media/image3.JPG"/><Relationship Id="rId15" Type="http://schemas.openxmlformats.org/officeDocument/2006/relationships/image" Target="../media/image18.JPG"/><Relationship Id="rId10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16.JPG"/><Relationship Id="rId2" Type="http://schemas.openxmlformats.org/officeDocument/2006/relationships/image" Target="../media/image22.jpe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4.JPG"/><Relationship Id="rId5" Type="http://schemas.openxmlformats.org/officeDocument/2006/relationships/image" Target="../media/image3.JPG"/><Relationship Id="rId15" Type="http://schemas.openxmlformats.org/officeDocument/2006/relationships/image" Target="../media/image19.JPG"/><Relationship Id="rId10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9.JPG"/><Relationship Id="rId1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16.JPG"/><Relationship Id="rId2" Type="http://schemas.openxmlformats.org/officeDocument/2006/relationships/image" Target="../media/image23.jpe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4.JPG"/><Relationship Id="rId5" Type="http://schemas.openxmlformats.org/officeDocument/2006/relationships/image" Target="../media/image3.JPG"/><Relationship Id="rId15" Type="http://schemas.openxmlformats.org/officeDocument/2006/relationships/image" Target="../media/image19.JPG"/><Relationship Id="rId10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9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17" Type="http://schemas.openxmlformats.org/officeDocument/2006/relationships/image" Target="../media/image18.JPG"/><Relationship Id="rId2" Type="http://schemas.openxmlformats.org/officeDocument/2006/relationships/image" Target="../media/image24.jpe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0.JPG"/><Relationship Id="rId5" Type="http://schemas.openxmlformats.org/officeDocument/2006/relationships/image" Target="../media/image3.JPG"/><Relationship Id="rId15" Type="http://schemas.openxmlformats.org/officeDocument/2006/relationships/image" Target="../media/image16.JPG"/><Relationship Id="rId10" Type="http://schemas.openxmlformats.org/officeDocument/2006/relationships/image" Target="../media/image9.JPG"/><Relationship Id="rId19" Type="http://schemas.openxmlformats.org/officeDocument/2006/relationships/image" Target="../media/image2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17" Type="http://schemas.openxmlformats.org/officeDocument/2006/relationships/image" Target="../media/image18.JPG"/><Relationship Id="rId2" Type="http://schemas.openxmlformats.org/officeDocument/2006/relationships/image" Target="../media/image25.jpe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0.JPG"/><Relationship Id="rId5" Type="http://schemas.openxmlformats.org/officeDocument/2006/relationships/image" Target="../media/image3.JPG"/><Relationship Id="rId15" Type="http://schemas.openxmlformats.org/officeDocument/2006/relationships/image" Target="../media/image16.JPG"/><Relationship Id="rId10" Type="http://schemas.openxmlformats.org/officeDocument/2006/relationships/image" Target="../media/image9.JPG"/><Relationship Id="rId19" Type="http://schemas.openxmlformats.org/officeDocument/2006/relationships/image" Target="../media/image2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8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7.JPG"/><Relationship Id="rId2" Type="http://schemas.openxmlformats.org/officeDocument/2006/relationships/image" Target="../media/image26.jp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5.JPG"/><Relationship Id="rId10" Type="http://schemas.openxmlformats.org/officeDocument/2006/relationships/image" Target="../media/image8.JPG"/><Relationship Id="rId19" Type="http://schemas.openxmlformats.org/officeDocument/2006/relationships/image" Target="../media/image19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17" Type="http://schemas.openxmlformats.org/officeDocument/2006/relationships/image" Target="../media/image18.JPG"/><Relationship Id="rId2" Type="http://schemas.openxmlformats.org/officeDocument/2006/relationships/image" Target="../media/image27.jpe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0.JPG"/><Relationship Id="rId5" Type="http://schemas.openxmlformats.org/officeDocument/2006/relationships/image" Target="../media/image3.JPG"/><Relationship Id="rId15" Type="http://schemas.openxmlformats.org/officeDocument/2006/relationships/image" Target="../media/image16.JPG"/><Relationship Id="rId10" Type="http://schemas.openxmlformats.org/officeDocument/2006/relationships/image" Target="../media/image9.JPG"/><Relationship Id="rId19" Type="http://schemas.openxmlformats.org/officeDocument/2006/relationships/image" Target="../media/image2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17" Type="http://schemas.openxmlformats.org/officeDocument/2006/relationships/image" Target="../media/image18.JPG"/><Relationship Id="rId2" Type="http://schemas.openxmlformats.org/officeDocument/2006/relationships/image" Target="../media/image28.jpe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0.JPG"/><Relationship Id="rId5" Type="http://schemas.openxmlformats.org/officeDocument/2006/relationships/image" Target="../media/image3.JPG"/><Relationship Id="rId15" Type="http://schemas.openxmlformats.org/officeDocument/2006/relationships/image" Target="../media/image16.JPG"/><Relationship Id="rId10" Type="http://schemas.openxmlformats.org/officeDocument/2006/relationships/image" Target="../media/image9.JPG"/><Relationship Id="rId19" Type="http://schemas.openxmlformats.org/officeDocument/2006/relationships/image" Target="../media/image2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09C6ADFF-5A61-44C1-A535-03F992C1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5" y="78512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8DA7E5AC-A03A-4188-8517-FDB05E159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6" y="78512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6B56E4-F1DE-43EA-8525-FED0FA361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7" y="776031"/>
            <a:ext cx="71479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FA0B7-67BF-4C41-9712-244A5C4D2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61" y="803564"/>
            <a:ext cx="71673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85989AC4-F0B1-412A-9671-073144B6F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72" y="753990"/>
            <a:ext cx="72441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6B1EC5-9F42-44A2-8546-153719FDE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34" y="753990"/>
            <a:ext cx="72206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7372A1-9D99-43E8-9839-384803327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37" y="753990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18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C51E87B1-0F2B-4E71-985F-5C27763B5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52" y="694712"/>
            <a:ext cx="718899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47CED790-F64B-4A07-A794-DC2DE4AB3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92" y="694712"/>
            <a:ext cx="717774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 2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841D44C5-8C88-431F-8B28-83A770AE6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64" y="753990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81DAD8-9317-4DCF-B1D7-1E512A8E26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29" y="803564"/>
            <a:ext cx="7220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 26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E2E97EF3-2D5A-4C6A-A39E-716E3C3503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03" y="753990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 28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6CD695BA-AB8F-4062-B0E0-54F6F40A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28" y="776031"/>
            <a:ext cx="72112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217187-D645-4E60-ACF5-74AA147335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3" y="1505233"/>
            <a:ext cx="723238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867FDF-0CEA-4DCD-B270-AB5BB1018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65" y="1514828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3C2FC6-E394-4FB5-AC0A-C87159C7A5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36" y="1523564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79318B-DACA-459B-A950-11D2C5CA1D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99" y="1473990"/>
            <a:ext cx="7211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F658481-9978-49A8-A6A8-9D44379023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77" y="1473990"/>
            <a:ext cx="721091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B0BA98-E5DB-4B31-9CCE-E7D7F5AF01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08" y="1414712"/>
            <a:ext cx="72645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 42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37499AAF-DFDA-4D93-B7AF-3DBB41FAAF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19" y="1523564"/>
            <a:ext cx="719085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E097BFA6-7F7F-4303-A481-D1771873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4" y="3519410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2924BC0E-60C6-40C8-A850-8B3A74E3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3519410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92D3D8-49AB-4DCC-8225-A82651D0B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26" y="3510319"/>
            <a:ext cx="71479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858F2ED-B27D-4ABA-9632-2DAF638AB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10" y="3537852"/>
            <a:ext cx="716737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8" name="Image 4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912EBAB5-FB3B-4612-AD3C-90EEDA8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21" y="3488278"/>
            <a:ext cx="72441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9" name="Image 4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B824E5-0B81-478A-8A67-8F6F2C2E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3" y="3488278"/>
            <a:ext cx="72206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0" name="Image 4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E97A20-F430-4D94-9EC5-8A58FB850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6" y="3488278"/>
            <a:ext cx="718916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1" name="Image 50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DECA0CF2-6E65-488F-A43A-5929AB3A6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01" y="3429000"/>
            <a:ext cx="718899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2" name="Image 51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936947ED-298A-4CD5-82EB-72C572BA0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41" y="3429000"/>
            <a:ext cx="717774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3" name="Image 5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418DDAB3-EA62-441C-8A76-566FAD67E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13" y="3488278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4" name="Image 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A7458C-0E9C-4B9B-BBE0-DC2087E105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78" y="3537852"/>
            <a:ext cx="72200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5" name="Image 54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B8028A23-A1AA-4B67-9E6F-1E293A4C2D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52" y="3488278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6" name="Image 55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3CE58ED1-11D3-4F4F-B08D-488C0A4E8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77" y="3510319"/>
            <a:ext cx="72112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7" name="Image 5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51AB3D-916C-47CC-BB84-358F85BA0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2" y="4239521"/>
            <a:ext cx="723238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8" name="Image 5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752074-A160-425F-AAFF-59E1DE300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14" y="424911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9" name="Image 5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1FAE22-DE0C-4511-A19D-19B1BFA8E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85" y="4257852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EF6FC1-E02B-4C3C-B700-1847A2D473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48" y="4208278"/>
            <a:ext cx="72110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869EAE1-2900-4CE6-9039-28D3925C00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26" y="4208278"/>
            <a:ext cx="721091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2" name="Image 6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B01951-A378-4AA5-9099-B407C6938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7" y="4149000"/>
            <a:ext cx="726457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3" name="Image 62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5CF497B5-EB19-40EC-A091-F60B596777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68" y="4257852"/>
            <a:ext cx="719085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F9650E8-7D76-4C4B-9480-FCF064CCC9A5}"/>
              </a:ext>
            </a:extLst>
          </p:cNvPr>
          <p:cNvSpPr/>
          <p:nvPr/>
        </p:nvSpPr>
        <p:spPr>
          <a:xfrm>
            <a:off x="8184135" y="2381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EE44CCC9-F31E-4BE4-A55E-AC84FDF168F2}"/>
              </a:ext>
            </a:extLst>
          </p:cNvPr>
          <p:cNvSpPr/>
          <p:nvPr/>
        </p:nvSpPr>
        <p:spPr>
          <a:xfrm>
            <a:off x="8915810" y="2272858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Flèche : bas 66">
            <a:extLst>
              <a:ext uri="{FF2B5EF4-FFF2-40B4-BE49-F238E27FC236}">
                <a16:creationId xmlns:a16="http://schemas.microsoft.com/office/drawing/2014/main" id="{2BA4BAD0-7D31-472A-B962-CEBD9022C61B}"/>
              </a:ext>
            </a:extLst>
          </p:cNvPr>
          <p:cNvSpPr/>
          <p:nvPr/>
        </p:nvSpPr>
        <p:spPr>
          <a:xfrm flipV="1">
            <a:off x="9495682" y="2272858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44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FC777-01B2-4C98-A552-39E0A30D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403A7-A078-43AF-B969-F04C6AFDF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63CA3-DA3C-4893-9FF2-E50319FE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1437"/>
            <a:ext cx="8839200" cy="6715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45F799-E2DB-45DE-B68C-7A0BFEFB6D0B}"/>
              </a:ext>
            </a:extLst>
          </p:cNvPr>
          <p:cNvSpPr/>
          <p:nvPr/>
        </p:nvSpPr>
        <p:spPr>
          <a:xfrm>
            <a:off x="3932739" y="170815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0434A-83AC-4BEE-8D56-B173FA4CCAEE}"/>
              </a:ext>
            </a:extLst>
          </p:cNvPr>
          <p:cNvSpPr/>
          <p:nvPr/>
        </p:nvSpPr>
        <p:spPr>
          <a:xfrm>
            <a:off x="7437939" y="4257906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5D328-3DE3-4030-959D-9BCA3AC22D2F}"/>
              </a:ext>
            </a:extLst>
          </p:cNvPr>
          <p:cNvSpPr/>
          <p:nvPr/>
        </p:nvSpPr>
        <p:spPr>
          <a:xfrm>
            <a:off x="6293490" y="4257906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C92853-DF53-4F88-A963-4B2E6C5B174D}"/>
              </a:ext>
            </a:extLst>
          </p:cNvPr>
          <p:cNvSpPr/>
          <p:nvPr/>
        </p:nvSpPr>
        <p:spPr>
          <a:xfrm>
            <a:off x="3932739" y="4257906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F82D0-DF63-4966-BD6A-21AA525AC193}"/>
              </a:ext>
            </a:extLst>
          </p:cNvPr>
          <p:cNvSpPr/>
          <p:nvPr/>
        </p:nvSpPr>
        <p:spPr>
          <a:xfrm>
            <a:off x="8639998" y="426994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555BAD-038B-4043-8AE8-09C4088F0EC8}"/>
              </a:ext>
            </a:extLst>
          </p:cNvPr>
          <p:cNvSpPr/>
          <p:nvPr/>
        </p:nvSpPr>
        <p:spPr>
          <a:xfrm>
            <a:off x="6293490" y="5560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DE741A-41FE-443F-8ACF-A12B845EF4E6}"/>
              </a:ext>
            </a:extLst>
          </p:cNvPr>
          <p:cNvSpPr/>
          <p:nvPr/>
        </p:nvSpPr>
        <p:spPr>
          <a:xfrm>
            <a:off x="9931604" y="4209618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29C1E8-671A-46C5-96EB-673F565846EB}"/>
              </a:ext>
            </a:extLst>
          </p:cNvPr>
          <p:cNvSpPr/>
          <p:nvPr/>
        </p:nvSpPr>
        <p:spPr>
          <a:xfrm>
            <a:off x="3932739" y="5560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378888-B01C-493F-A400-626AEC6A0339}"/>
              </a:ext>
            </a:extLst>
          </p:cNvPr>
          <p:cNvSpPr/>
          <p:nvPr/>
        </p:nvSpPr>
        <p:spPr>
          <a:xfrm>
            <a:off x="5113114" y="5560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33D05-C444-4C61-81B0-7B076FA9F639}"/>
              </a:ext>
            </a:extLst>
          </p:cNvPr>
          <p:cNvSpPr/>
          <p:nvPr/>
        </p:nvSpPr>
        <p:spPr>
          <a:xfrm>
            <a:off x="7473866" y="5560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A1D33-282E-4CBF-8DA7-7002C59BBE0D}"/>
              </a:ext>
            </a:extLst>
          </p:cNvPr>
          <p:cNvSpPr/>
          <p:nvPr/>
        </p:nvSpPr>
        <p:spPr>
          <a:xfrm>
            <a:off x="8620563" y="556023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99A372-F605-46D8-838A-52B66760F81B}"/>
              </a:ext>
            </a:extLst>
          </p:cNvPr>
          <p:cNvSpPr/>
          <p:nvPr/>
        </p:nvSpPr>
        <p:spPr>
          <a:xfrm>
            <a:off x="5165476" y="4248958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9A8C414-0192-4A4A-8672-86327B4067AF}"/>
              </a:ext>
            </a:extLst>
          </p:cNvPr>
          <p:cNvSpPr/>
          <p:nvPr/>
        </p:nvSpPr>
        <p:spPr>
          <a:xfrm flipV="1">
            <a:off x="6436503" y="1487669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EA1C04E3-98F8-4FA0-9292-DF092235DA69}"/>
              </a:ext>
            </a:extLst>
          </p:cNvPr>
          <p:cNvSpPr/>
          <p:nvPr/>
        </p:nvSpPr>
        <p:spPr>
          <a:xfrm flipV="1">
            <a:off x="5320716" y="2831762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Flèche : bas 23">
            <a:extLst>
              <a:ext uri="{FF2B5EF4-FFF2-40B4-BE49-F238E27FC236}">
                <a16:creationId xmlns:a16="http://schemas.microsoft.com/office/drawing/2014/main" id="{7970CB2B-42F8-411F-9284-A02FBBCBC6BF}"/>
              </a:ext>
            </a:extLst>
          </p:cNvPr>
          <p:cNvSpPr/>
          <p:nvPr/>
        </p:nvSpPr>
        <p:spPr>
          <a:xfrm flipV="1">
            <a:off x="6436503" y="2831762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4ED7BDAD-42BE-4992-BB69-926FBE7FCACE}"/>
              </a:ext>
            </a:extLst>
          </p:cNvPr>
          <p:cNvSpPr/>
          <p:nvPr/>
        </p:nvSpPr>
        <p:spPr>
          <a:xfrm>
            <a:off x="4159442" y="1459648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9C9ED842-5EB3-4348-83F6-C376B9AF6154}"/>
              </a:ext>
            </a:extLst>
          </p:cNvPr>
          <p:cNvSpPr/>
          <p:nvPr/>
        </p:nvSpPr>
        <p:spPr>
          <a:xfrm>
            <a:off x="5316311" y="1473938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ABC4BFD9-84CF-4456-B207-C374B0410506}"/>
              </a:ext>
            </a:extLst>
          </p:cNvPr>
          <p:cNvSpPr/>
          <p:nvPr/>
        </p:nvSpPr>
        <p:spPr>
          <a:xfrm>
            <a:off x="4090298" y="2854672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68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D13B1-C656-4525-AD01-F806A988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Meta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719784-5434-4F67-B2E7-214AC4D2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EEEEEC-6DEC-4B5E-977D-F48EA129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843"/>
            <a:ext cx="12187029" cy="59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8A747-6444-4DCF-8CB5-D198AF647AE3}"/>
              </a:ext>
            </a:extLst>
          </p:cNvPr>
          <p:cNvSpPr/>
          <p:nvPr/>
        </p:nvSpPr>
        <p:spPr>
          <a:xfrm>
            <a:off x="5681057" y="62743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5543A-81E0-4481-A909-C794B0D03009}"/>
              </a:ext>
            </a:extLst>
          </p:cNvPr>
          <p:cNvSpPr/>
          <p:nvPr/>
        </p:nvSpPr>
        <p:spPr>
          <a:xfrm>
            <a:off x="4199776" y="62743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3F972-C212-4047-A388-F64F62DA917B}"/>
              </a:ext>
            </a:extLst>
          </p:cNvPr>
          <p:cNvSpPr/>
          <p:nvPr/>
        </p:nvSpPr>
        <p:spPr>
          <a:xfrm>
            <a:off x="2738928" y="62743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808A9-EBC3-448B-ABD6-4AFF41ECD7A6}"/>
              </a:ext>
            </a:extLst>
          </p:cNvPr>
          <p:cNvSpPr/>
          <p:nvPr/>
        </p:nvSpPr>
        <p:spPr>
          <a:xfrm>
            <a:off x="4199776" y="3631882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67944-9D69-45F3-8523-5BC8616A8429}"/>
              </a:ext>
            </a:extLst>
          </p:cNvPr>
          <p:cNvSpPr/>
          <p:nvPr/>
        </p:nvSpPr>
        <p:spPr>
          <a:xfrm>
            <a:off x="5640108" y="3631882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1064D-0DA5-49D5-B99A-DFDFAAB3B1D9}"/>
              </a:ext>
            </a:extLst>
          </p:cNvPr>
          <p:cNvSpPr/>
          <p:nvPr/>
        </p:nvSpPr>
        <p:spPr>
          <a:xfrm>
            <a:off x="8522177" y="3631882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9AA32-9D42-4E5E-8186-6676BCF61FFE}"/>
              </a:ext>
            </a:extLst>
          </p:cNvPr>
          <p:cNvSpPr/>
          <p:nvPr/>
        </p:nvSpPr>
        <p:spPr>
          <a:xfrm>
            <a:off x="10084315" y="3631882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99CD188B-7715-4A76-82EE-2D5AF16B4D86}"/>
              </a:ext>
            </a:extLst>
          </p:cNvPr>
          <p:cNvSpPr/>
          <p:nvPr/>
        </p:nvSpPr>
        <p:spPr>
          <a:xfrm>
            <a:off x="2965630" y="5061237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06DBBC87-AF3C-4EF8-8FCD-25573C875ED4}"/>
              </a:ext>
            </a:extLst>
          </p:cNvPr>
          <p:cNvSpPr/>
          <p:nvPr/>
        </p:nvSpPr>
        <p:spPr>
          <a:xfrm>
            <a:off x="4426479" y="5103098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D3FCB96-EAD4-4979-82A0-322E0C541611}"/>
              </a:ext>
            </a:extLst>
          </p:cNvPr>
          <p:cNvSpPr/>
          <p:nvPr/>
        </p:nvSpPr>
        <p:spPr>
          <a:xfrm>
            <a:off x="2965630" y="2091340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C7FDE06-6887-40CE-9476-D72C7D1AEABF}"/>
              </a:ext>
            </a:extLst>
          </p:cNvPr>
          <p:cNvSpPr/>
          <p:nvPr/>
        </p:nvSpPr>
        <p:spPr>
          <a:xfrm flipV="1">
            <a:off x="5858921" y="2091340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085658B3-F92D-471B-ADE9-BC4F372FC2FB}"/>
              </a:ext>
            </a:extLst>
          </p:cNvPr>
          <p:cNvSpPr/>
          <p:nvPr/>
        </p:nvSpPr>
        <p:spPr>
          <a:xfrm flipV="1">
            <a:off x="4426478" y="2091340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E6410-21B6-4CE3-BD0D-FEE7B441191E}"/>
              </a:ext>
            </a:extLst>
          </p:cNvPr>
          <p:cNvSpPr/>
          <p:nvPr/>
        </p:nvSpPr>
        <p:spPr>
          <a:xfrm>
            <a:off x="7140417" y="62743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11F020D8-2BFF-47DD-9F1B-4C33A1AEB13A}"/>
              </a:ext>
            </a:extLst>
          </p:cNvPr>
          <p:cNvSpPr/>
          <p:nvPr/>
        </p:nvSpPr>
        <p:spPr>
          <a:xfrm>
            <a:off x="5866811" y="5103098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F14503-51E1-4FE8-AD59-A2AB3D5ABF20}"/>
              </a:ext>
            </a:extLst>
          </p:cNvPr>
          <p:cNvSpPr/>
          <p:nvPr/>
        </p:nvSpPr>
        <p:spPr>
          <a:xfrm>
            <a:off x="2785770" y="3631882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945600-A6AE-44B5-9306-ED5FDDCFE64E}"/>
              </a:ext>
            </a:extLst>
          </p:cNvPr>
          <p:cNvSpPr/>
          <p:nvPr/>
        </p:nvSpPr>
        <p:spPr>
          <a:xfrm>
            <a:off x="7140417" y="365345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1DB544-3CEC-4BF5-8D96-7F62A9D3AED9}"/>
              </a:ext>
            </a:extLst>
          </p:cNvPr>
          <p:cNvSpPr/>
          <p:nvPr/>
        </p:nvSpPr>
        <p:spPr>
          <a:xfrm>
            <a:off x="11543711" y="361189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51277A8-741C-4014-91B0-7749FEBDEF80}"/>
              </a:ext>
            </a:extLst>
          </p:cNvPr>
          <p:cNvSpPr txBox="1"/>
          <p:nvPr/>
        </p:nvSpPr>
        <p:spPr>
          <a:xfrm>
            <a:off x="706582" y="6492875"/>
            <a:ext cx="50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 score</a:t>
            </a:r>
          </a:p>
        </p:txBody>
      </p:sp>
    </p:spTree>
    <p:extLst>
      <p:ext uri="{BB962C8B-B14F-4D97-AF65-F5344CB8AC3E}">
        <p14:creationId xmlns:p14="http://schemas.microsoft.com/office/powerpoint/2010/main" val="782153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210CD-2252-41FA-A683-F7F9F6FD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A0740-EB4F-4BF3-8740-D888E789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0418F-B678-4723-801C-BB6A1539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991437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D62DB0E3-9963-443F-B367-348C7CC11F39}"/>
              </a:ext>
            </a:extLst>
          </p:cNvPr>
          <p:cNvSpPr/>
          <p:nvPr/>
        </p:nvSpPr>
        <p:spPr>
          <a:xfrm flipV="1">
            <a:off x="7321169" y="441173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CB514-351C-43F4-A533-2406D09CD47F}"/>
              </a:ext>
            </a:extLst>
          </p:cNvPr>
          <p:cNvSpPr/>
          <p:nvPr/>
        </p:nvSpPr>
        <p:spPr>
          <a:xfrm>
            <a:off x="2747058" y="48672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69471-AE9D-410C-8266-AD36FDCFDCA1}"/>
              </a:ext>
            </a:extLst>
          </p:cNvPr>
          <p:cNvSpPr/>
          <p:nvPr/>
        </p:nvSpPr>
        <p:spPr>
          <a:xfrm>
            <a:off x="4229494" y="48672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8634D-7387-41F7-9020-5B993AE49D40}"/>
              </a:ext>
            </a:extLst>
          </p:cNvPr>
          <p:cNvSpPr/>
          <p:nvPr/>
        </p:nvSpPr>
        <p:spPr>
          <a:xfrm>
            <a:off x="5759708" y="48672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6057A-8BAC-4D37-80CE-385A1319EBE3}"/>
              </a:ext>
            </a:extLst>
          </p:cNvPr>
          <p:cNvSpPr/>
          <p:nvPr/>
        </p:nvSpPr>
        <p:spPr>
          <a:xfrm>
            <a:off x="7111239" y="1950630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B47CD-622C-4DE5-AB6C-9538F54E1392}"/>
              </a:ext>
            </a:extLst>
          </p:cNvPr>
          <p:cNvSpPr/>
          <p:nvPr/>
        </p:nvSpPr>
        <p:spPr>
          <a:xfrm>
            <a:off x="2747058" y="4941097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776B8D-EAA0-4E11-B9A3-945E29E9C4B4}"/>
              </a:ext>
            </a:extLst>
          </p:cNvPr>
          <p:cNvSpPr/>
          <p:nvPr/>
        </p:nvSpPr>
        <p:spPr>
          <a:xfrm>
            <a:off x="11535812" y="3429000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9A6BA-4BC7-4CE0-A450-E3613D6FF32E}"/>
              </a:ext>
            </a:extLst>
          </p:cNvPr>
          <p:cNvSpPr/>
          <p:nvPr/>
        </p:nvSpPr>
        <p:spPr>
          <a:xfrm>
            <a:off x="10019436" y="3422246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E61373-39BE-43A2-A6AE-41A67390BC44}"/>
              </a:ext>
            </a:extLst>
          </p:cNvPr>
          <p:cNvSpPr/>
          <p:nvPr/>
        </p:nvSpPr>
        <p:spPr>
          <a:xfrm>
            <a:off x="8656169" y="341744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A4CCD-056A-416C-A9D6-FC4FCDF88320}"/>
              </a:ext>
            </a:extLst>
          </p:cNvPr>
          <p:cNvSpPr/>
          <p:nvPr/>
        </p:nvSpPr>
        <p:spPr>
          <a:xfrm>
            <a:off x="7111239" y="341744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3B6C4-AE3D-4E07-B967-F7D246BB47B6}"/>
              </a:ext>
            </a:extLst>
          </p:cNvPr>
          <p:cNvSpPr/>
          <p:nvPr/>
        </p:nvSpPr>
        <p:spPr>
          <a:xfrm>
            <a:off x="5627545" y="341744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FA44B2-24DA-44E8-B19E-181F7EB2C631}"/>
              </a:ext>
            </a:extLst>
          </p:cNvPr>
          <p:cNvSpPr/>
          <p:nvPr/>
        </p:nvSpPr>
        <p:spPr>
          <a:xfrm>
            <a:off x="2779467" y="341744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28F3D3CC-9ED8-4BBC-9643-2D735BA40433}"/>
              </a:ext>
            </a:extLst>
          </p:cNvPr>
          <p:cNvSpPr/>
          <p:nvPr/>
        </p:nvSpPr>
        <p:spPr>
          <a:xfrm>
            <a:off x="2922480" y="1851653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FC9748-11E7-440A-9B9D-731566BEA850}"/>
              </a:ext>
            </a:extLst>
          </p:cNvPr>
          <p:cNvSpPr/>
          <p:nvPr/>
        </p:nvSpPr>
        <p:spPr>
          <a:xfrm>
            <a:off x="5642594" y="1907253"/>
            <a:ext cx="453406" cy="19431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3F3E36B5-F405-4448-94EA-73174331B2E2}"/>
              </a:ext>
            </a:extLst>
          </p:cNvPr>
          <p:cNvSpPr/>
          <p:nvPr/>
        </p:nvSpPr>
        <p:spPr>
          <a:xfrm>
            <a:off x="4443029" y="3363895"/>
            <a:ext cx="310393" cy="41106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7DDA275-3BF7-4248-8228-549A10801CDC}"/>
              </a:ext>
            </a:extLst>
          </p:cNvPr>
          <p:cNvSpPr/>
          <p:nvPr/>
        </p:nvSpPr>
        <p:spPr>
          <a:xfrm flipV="1">
            <a:off x="8803932" y="1907253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130AC257-FF80-4840-B45C-A8F8CA270D8E}"/>
              </a:ext>
            </a:extLst>
          </p:cNvPr>
          <p:cNvSpPr/>
          <p:nvPr/>
        </p:nvSpPr>
        <p:spPr>
          <a:xfrm flipV="1">
            <a:off x="4431648" y="1851653"/>
            <a:ext cx="310393" cy="411060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1D3813A-4032-47CB-9DD3-3AFF957A92EE}"/>
              </a:ext>
            </a:extLst>
          </p:cNvPr>
          <p:cNvSpPr txBox="1"/>
          <p:nvPr/>
        </p:nvSpPr>
        <p:spPr>
          <a:xfrm>
            <a:off x="706582" y="6492875"/>
            <a:ext cx="50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winrate</a:t>
            </a:r>
            <a:r>
              <a:rPr lang="fr-FR" dirty="0"/>
              <a:t> and </a:t>
            </a:r>
            <a:r>
              <a:rPr lang="fr-FR" dirty="0" err="1"/>
              <a:t>presence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067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BC9526-AC13-4EE2-9ACD-E8140F4E6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6" name="Image 3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9FF92F76-3D33-4544-947B-D84BC852C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20" y="1431008"/>
            <a:ext cx="336079" cy="3360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 4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8A5CD133-823A-4750-9B0F-34B05D753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94" y="3310826"/>
            <a:ext cx="487718" cy="4877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 4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F97B81-851D-4ECA-9218-C3DBB7747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70" y="3830999"/>
            <a:ext cx="597845" cy="6022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57AE8BB-296F-47AF-B588-235CA6265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0" y="1320437"/>
            <a:ext cx="289946" cy="291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 48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0C485A2E-3F7B-4C2E-AD5A-A320E9436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39" y="1267926"/>
            <a:ext cx="288907" cy="2871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 4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B55C21-6B47-41C3-A107-52073EDF6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85" y="4838875"/>
            <a:ext cx="838649" cy="83625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Image 5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0658C8-1E60-485C-B815-12386BF41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93" y="4383628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Image 52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0AC6AF2D-16BD-4D65-8EDA-13F2D22B80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87" y="1599048"/>
            <a:ext cx="335040" cy="3360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Image 5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304168-D2A1-4B6F-93FC-3E7E7B4730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4118876"/>
            <a:ext cx="912611" cy="9100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Image 5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2E7FFE-5605-493B-A21D-163633A869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15" y="1837610"/>
            <a:ext cx="384149" cy="3824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4DD97B-92AE-4F26-A5A7-5422F20319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26" y="5008590"/>
            <a:ext cx="838649" cy="8386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Image 6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E62D2A-48B8-4F90-B885-4BE5A7BD47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01" y="2498536"/>
            <a:ext cx="381942" cy="381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AD2D9257-A9F3-403E-8C32-D59558B42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59" y="2879894"/>
            <a:ext cx="381936" cy="381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Image 6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E62B3B-AB31-4C64-8907-49090B0D5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9" y="4897001"/>
            <a:ext cx="72645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4" name="Image 63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F085EF94-C117-43F3-9B21-03B970489E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55" y="2115573"/>
            <a:ext cx="381942" cy="3824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6769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3D63F6F-23A5-4BF5-8C9F-5890DF7A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6" name="Image 2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FEA83463-B6E6-4CED-8A53-3FB92BA52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0" y="1265806"/>
            <a:ext cx="260332" cy="2603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 2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1C2BB612-4A64-4042-A7AF-56D7906EE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11" y="2604756"/>
            <a:ext cx="453856" cy="4538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A8074D-0E0A-43AC-9FC4-420C00AB3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44" y="3592506"/>
            <a:ext cx="655941" cy="6607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Image 2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C4E396AC-D385-406E-B6BB-26A959F28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94" y="1329773"/>
            <a:ext cx="260332" cy="2587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CFB889-A7D4-4B99-AA17-114C7B8ED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67" y="4967290"/>
            <a:ext cx="839041" cy="8366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642F82-B6BA-4D27-A074-3635223DD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95" y="4257020"/>
            <a:ext cx="655941" cy="6569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Image 3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AE3B953E-927C-48E4-8496-BD2C9A6F3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15" y="1836521"/>
            <a:ext cx="383058" cy="3842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EFF740-D28C-45C0-8AD2-327DFE3F2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69" y="4306568"/>
            <a:ext cx="1022603" cy="10197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348936-C966-498B-B854-9C427111FF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6" y="1449312"/>
            <a:ext cx="323707" cy="3222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8B7C20-EA9B-4187-A401-36DFFE0B80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58" y="5029200"/>
            <a:ext cx="774734" cy="7747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3AE8AC-B147-409E-8CD9-266198A81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44" y="1640080"/>
            <a:ext cx="322752" cy="3222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FCA9A35-E002-444B-B9BE-9835AE9D7C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85" y="3083852"/>
            <a:ext cx="453855" cy="4531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3146F8-53B4-469C-9EA2-14B530784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77" y="4713168"/>
            <a:ext cx="781682" cy="7747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 4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6EBF58E0-738E-4DDD-AFA6-1CBA264EA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38" y="2208444"/>
            <a:ext cx="383758" cy="3842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472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73B97BB3-E092-42C9-8870-E62D3A7A4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32" y="5026"/>
            <a:ext cx="6852973" cy="6852973"/>
          </a:xfrm>
        </p:spPr>
      </p:pic>
      <p:pic>
        <p:nvPicPr>
          <p:cNvPr id="27" name="Image 26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1778F859-B008-48FE-A76F-E3501525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18" y="1656024"/>
            <a:ext cx="318291" cy="3182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 27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F7891947-64B3-4904-8DFF-1A3316757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73" y="3014133"/>
            <a:ext cx="498266" cy="498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5011F0-A296-47CE-B4C6-A43EBB27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83" y="3553237"/>
            <a:ext cx="598320" cy="6026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 30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ED67399E-B7C2-4A42-9463-CC379BE6C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52" y="1271963"/>
            <a:ext cx="269796" cy="26815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028648-9D66-4A55-AF0B-598C396B8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87" y="4875918"/>
            <a:ext cx="914400" cy="9117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21ED91-7936-47D3-A62C-C4B9D4AFA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87" y="4155919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 34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9F8BA459-642C-44E8-9FFC-7C706AEAA8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02" y="1336746"/>
            <a:ext cx="318291" cy="3192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56C0B-F948-485B-9A9E-BA17A8DA8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71" y="4155918"/>
            <a:ext cx="1052895" cy="10499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6BDD73-B8F7-451C-9F1E-56C161A44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21" y="1445261"/>
            <a:ext cx="319722" cy="3182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E667CB-DF2A-490F-ADA1-4CE446621E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08" y="4985669"/>
            <a:ext cx="857570" cy="857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E20CF2-669B-47CE-ABD5-84FFEC2F2B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56" y="2592296"/>
            <a:ext cx="381583" cy="3809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F6772EC-FD3A-4E73-B761-931496FFF3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69" y="1896098"/>
            <a:ext cx="381577" cy="381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89CE824-FA5B-4099-AF65-B1CF431AA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73" y="4695191"/>
            <a:ext cx="790435" cy="7834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 45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69B1CD6F-6795-4300-A393-CDDFB2A986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2" y="2220952"/>
            <a:ext cx="380515" cy="3809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384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E35A44-6243-4A4F-B55A-DDADBC55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pic>
        <p:nvPicPr>
          <p:cNvPr id="25" name="Image 24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82A3E542-B390-4378-A03C-C92465A2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386" y="126000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6" name="Image 2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5E5CFE1A-7E66-447D-9F06-DCC42C647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61" y="198489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7" name="Image 4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575228-B571-412F-9583-42451E5FE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6" y="2015157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6CEC006-FCE8-469B-9BA3-7BF064CFB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2" y="2166225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9" name="Image 48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7664CB36-4CF1-42BD-8E48-8276AB8FC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73" y="1530000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0" name="Image 4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C5BD9A-0066-42B3-A625-CBC70E8B2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40" y="2070000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1" name="Image 5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968B11-7594-47F4-9176-0FC49A498B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08" y="2112577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3" name="Image 52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D0C73786-25F4-459D-B71B-AC83282B35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62" y="1633932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4" name="Image 53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D0A76C8E-B4D9-4BC1-93A3-C3DC27791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22" y="1570959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5" name="Image 5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ACDFBA-0F15-45D0-AB8C-9A0F8D1092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61" y="1916671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8" name="Image 5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F52797-5A2E-410A-8A83-C36B0F6898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63" y="2039520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9" name="Image 5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B1ADF0-A91B-44F8-BCCA-4AAA3811B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82" y="153762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912FD8-6B64-4EEA-9B3B-0076B36CDE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93" y="2104158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1" name="Image 6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9411F6-CA9D-43E5-8DEA-E5C44E08C7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98" y="1420109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1BCA66DA-7FD9-48A6-AA97-DA84901C4C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28" y="1960109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3" name="Image 6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852A000-874B-4975-9E65-5527DD6BD3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17" y="2015400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4" name="Image 63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A3BB1EC1-0F91-4A82-829C-44E98899C6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8" y="1903046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751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65FF6E81-4D19-4238-A848-C5F1B978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pic>
        <p:nvPicPr>
          <p:cNvPr id="26" name="Image 2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EE778486-058F-4968-A28B-8FBE4D8E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28" y="1709485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7" name="Image 2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D5831C3C-DC1A-48BC-B2EF-A734B31A4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38" y="2698177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657121-26CC-4823-B9BA-CDA5F1C4C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64" y="2428177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9F68D53-9C93-421D-8202-8571D213D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4" y="4588573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0" name="Image 2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8710C907-F288-4BD2-89F4-6BD496A49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02" y="2698177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B0FD06-7BE2-4548-B453-CC83771C3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64" y="1896109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E37B78-D16B-4365-AE76-1DE2C79FF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88" y="2436109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4" name="Image 3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2021036B-3300-462E-904C-ECF7AFDE1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21" y="2706109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5" name="Image 3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F8771EBC-9253-4662-800E-39422B377D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4" y="3221478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08E1A0-2C0E-4820-820A-98295030E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13" y="1518202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6CE6B-397E-4ED2-9D9C-5C21FA02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4" y="3575156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CDBFA8-59F7-4847-90F2-105A9A8C3F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78" y="305313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526989-DFCB-41F0-A694-761000D2D4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42" y="208402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8DC2C6B-0FCD-435A-8F65-D752E7640B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16" y="1861458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95DED49-3FAF-4D37-9189-E6CD0C5F4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21" y="3322588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5AC41F-44D2-4A41-A49B-B254599D13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82" y="2058202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41FC534B-CA1A-4EEF-BCF0-5B617F08F0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41" y="3035156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63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F19B0D8-A0BB-4F57-8F29-A19C69A1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</p:spPr>
      </p:pic>
      <p:pic>
        <p:nvPicPr>
          <p:cNvPr id="51" name="Image 50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457AB2AD-8311-476C-B637-097706402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45" y="343158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 51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7284FEB6-DA6D-4691-9CA7-25378454E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89" y="3230658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95DCB8-8B27-40C7-B0F9-294C2A5C3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60" y="3069000"/>
            <a:ext cx="71479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630D30C-3438-48AB-AA39-99DBC8FA2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62" y="5734152"/>
            <a:ext cx="71673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Image 54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B0ADCAF3-4208-4D2C-94FD-0B76F08BD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74" y="1989000"/>
            <a:ext cx="72441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Image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05A051-8C00-48A0-8016-F26CA577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96" y="2475214"/>
            <a:ext cx="72206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Image 5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661265-E5CC-4609-9203-797F1CAEE1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85" y="3344790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Image 57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9233C1B0-566A-4AD1-88E3-F2360D3082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5" y="5259252"/>
            <a:ext cx="718899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Image 58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A7CBB566-96E3-4266-B694-CAE0BEBD6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20" y="2349000"/>
            <a:ext cx="717774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Image 59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A294FD0E-B740-4E82-AC85-F8CEE2D3E8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89" y="290779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Image 6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032A70-99F8-4140-86F1-9BAB69BB33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333" y="1825541"/>
            <a:ext cx="7220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4" name="Image 6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D63994-44FA-43E5-8B3A-F7916F26B2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84" y="4418315"/>
            <a:ext cx="723238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5" name="Image 6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9C7756-6F13-4A6D-A95A-0FD1C17C78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37" y="2305381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6" name="Image 6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A6D9D1-B3A1-4094-B473-B716EB999B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96" y="3069000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Image 6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EA4FE6D-AAAD-4191-AF45-3A7D52A38C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81" y="871501"/>
            <a:ext cx="7211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41E09374-882F-4E6B-80E4-90EDA93193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3" y="3850835"/>
            <a:ext cx="721091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Image 6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0AB555-22B7-4E24-A5D7-1E54B7374D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21" y="2510658"/>
            <a:ext cx="72645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0" name="Image 69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15D58F00-DE15-4FC0-8A3C-FEB3FBD1E7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60" y="3267792"/>
            <a:ext cx="719085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527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423B4D-7D71-49CE-ABC1-18A9ED18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93"/>
            <a:ext cx="12192000" cy="4572000"/>
          </a:xfrm>
          <a:prstGeom prst="rect">
            <a:avLst/>
          </a:prstGeom>
        </p:spPr>
      </p:pic>
      <p:pic>
        <p:nvPicPr>
          <p:cNvPr id="26" name="Image 2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E4987187-C8B6-4CF0-932F-97A1001AC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13" y="3430822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7" name="Image 2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57F4E938-3508-4810-A829-F4A7A84F0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81" y="365890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A6F9CB-0041-4AA5-9166-CD5F1DC99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40" y="3251143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EF47F6A-B665-4F8F-85AF-0FAEEB681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27" y="5209770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0" name="Image 2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F7A62B68-C62A-488B-8170-009C9DF24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8" y="4063993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11E0B5-514D-4DEE-A4F5-C3D23A458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285" y="2533537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40FE4E-39E8-462D-984D-A9AC31BAD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48" y="3118900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4" name="Image 3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3443E583-05AE-4908-8CA5-D2BD5F84F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18" y="3928900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5" name="Image 3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92002D63-17AA-49E4-B968-7E22B8B245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39" y="445840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0E6862-8563-4C7E-ACD6-B797A511A4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65" y="2143841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B8E6-C9E2-4A1E-9136-C881AA866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23" y="4468900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F527F2-D674-4AA2-8D11-2E4AD1E6EA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36" y="438945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84C953-86C9-43EC-B9BD-79E4D8C38B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52" y="271114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5DA17C-2F28-4197-89F0-12E61460A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04" y="3429000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1354A5D1-D8D6-4D30-875E-9A641A369D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78" y="4248822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DC99E4-0158-489C-88FD-87EFE4C414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22" y="2799433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8080074F-AAB8-41BF-99FD-790006A4C0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80" y="4063993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102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74B2BE89-4E27-4055-ABA1-D2BA15183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220"/>
            <a:ext cx="12192000" cy="4572000"/>
          </a:xfrm>
          <a:prstGeom prst="rect">
            <a:avLst/>
          </a:prstGeom>
        </p:spPr>
      </p:pic>
      <p:pic>
        <p:nvPicPr>
          <p:cNvPr id="25" name="Image 24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42877448-C283-4618-BEA6-3DB9C3B74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63" y="281526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6" name="Image 2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9A1C9C55-E11F-42FE-84D3-02BAFF75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34" y="350622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181BCD-252E-4AE9-A03A-AE6AE0737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487" y="3935047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7ABF784-62B9-4B85-A8E3-F34C56A5F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690" y="2167740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0" name="Image 4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964C5CA7-6B01-417A-BF99-D54F5BCFF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15" y="2545260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1" name="Image 5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3446A9-3C84-4152-A215-7E0CFDEFD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84" y="4865506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2" name="Image 5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248B13C-38B2-4545-927F-995A108D2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787" y="4221595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4" name="Image 5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8F0EC470-F6D8-4984-BF12-3EB7493DD6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33" y="2707740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5" name="Image 5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D22FEA3D-48C8-48C5-834E-3937470C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2" y="217950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6" name="Image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391C4C-F72F-44EC-AA8B-8F423EED9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8" y="5224802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9" name="Image 5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4968DD1-76CF-46E8-B31B-CC09EBBC6D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14" y="2719500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CC268E-C675-43F2-81D0-DF12A7B5A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81" y="216774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1" name="Image 6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CB60A5-8DAF-46C8-BE59-804AC17EFC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91" y="4721224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2" name="Image 6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AB2475-0F7A-4E52-95DD-5ED9CE9B03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22" y="2989500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63E672C2-B98A-45FA-A44F-79F74D6C9F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94" y="2815260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4" name="Image 6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39BDFB-26A4-45A1-9F31-A89A8BB03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67" y="4463346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5" name="Image 6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EB542300-0D45-48C0-8962-4419F3D1CA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6" y="2889000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0873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10</Words>
  <Application>Microsoft Office PowerPoint</Application>
  <PresentationFormat>Grand écran</PresentationFormat>
  <Paragraphs>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Presence</vt:lpstr>
      <vt:lpstr>Meta Score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Anael Yahi</dc:creator>
  <cp:lastModifiedBy>Anael Yahi</cp:lastModifiedBy>
  <cp:revision>26</cp:revision>
  <dcterms:created xsi:type="dcterms:W3CDTF">2021-01-22T18:36:19Z</dcterms:created>
  <dcterms:modified xsi:type="dcterms:W3CDTF">2021-01-25T22:22:47Z</dcterms:modified>
</cp:coreProperties>
</file>